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8" r:id="rId4"/>
    <p:sldId id="257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1A4F-FF59-437C-9EA6-9759DCAD5B7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E021-2ABA-48DE-8AB6-1DDA00C0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352425"/>
            <a:ext cx="82962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57187"/>
            <a:ext cx="8286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52425"/>
            <a:ext cx="8305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347662"/>
            <a:ext cx="83153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9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347662"/>
            <a:ext cx="8296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338137"/>
            <a:ext cx="8315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52425"/>
            <a:ext cx="8305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347662"/>
            <a:ext cx="8296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47662"/>
            <a:ext cx="83058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8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47662"/>
            <a:ext cx="83058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LHS1</dc:creator>
  <cp:lastModifiedBy>LHS1</cp:lastModifiedBy>
  <cp:revision>3</cp:revision>
  <dcterms:created xsi:type="dcterms:W3CDTF">2017-02-01T18:38:53Z</dcterms:created>
  <dcterms:modified xsi:type="dcterms:W3CDTF">2017-02-01T18:45:13Z</dcterms:modified>
</cp:coreProperties>
</file>